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dirty="0" err="1">
                <a:solidFill>
                  <a:schemeClr val="dk1"/>
                </a:solidFill>
                <a:latin typeface="Arial"/>
                <a:ea typeface="Arial"/>
                <a:cs typeface="Arial"/>
                <a:sym typeface="Arial"/>
              </a:rPr>
              <a:t>Akshaya.S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au960221104015</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Söhne</vt:lpstr>
      <vt:lpstr>Arial</vt:lpstr>
      <vt:lpstr>Roboto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Akshaya Suthakar</dc:creator>
  <cp:lastModifiedBy>Ahash Suthakar</cp:lastModifiedBy>
  <cp:revision>3</cp:revision>
  <dcterms:modified xsi:type="dcterms:W3CDTF">2024-04-10T09:02:56Z</dcterms:modified>
</cp:coreProperties>
</file>